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338" r:id="rId3"/>
    <p:sldId id="339" r:id="rId4"/>
    <p:sldId id="340" r:id="rId5"/>
    <p:sldId id="341" r:id="rId6"/>
    <p:sldId id="342" r:id="rId7"/>
    <p:sldId id="333" r:id="rId8"/>
    <p:sldId id="343" r:id="rId9"/>
    <p:sldId id="344" r:id="rId10"/>
    <p:sldId id="345" r:id="rId11"/>
    <p:sldId id="324" r:id="rId12"/>
    <p:sldId id="337" r:id="rId13"/>
    <p:sldId id="356" r:id="rId14"/>
    <p:sldId id="367" r:id="rId15"/>
    <p:sldId id="357" r:id="rId16"/>
    <p:sldId id="358" r:id="rId17"/>
    <p:sldId id="359" r:id="rId18"/>
    <p:sldId id="360" r:id="rId19"/>
    <p:sldId id="361" r:id="rId20"/>
    <p:sldId id="362" r:id="rId21"/>
    <p:sldId id="348" r:id="rId22"/>
    <p:sldId id="368" r:id="rId23"/>
    <p:sldId id="369" r:id="rId24"/>
    <p:sldId id="365" r:id="rId25"/>
    <p:sldId id="370" r:id="rId26"/>
    <p:sldId id="26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6391" autoAdjust="0"/>
  </p:normalViewPr>
  <p:slideViewPr>
    <p:cSldViewPr snapToGrid="0">
      <p:cViewPr varScale="1">
        <p:scale>
          <a:sx n="63" d="100"/>
          <a:sy n="63" d="100"/>
        </p:scale>
        <p:origin x="101" y="4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8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1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Fhs-3.0</a:t>
            </a:r>
            <a:r>
              <a:rPr lang="zh-CN" altLang="en-US" dirty="0"/>
              <a:t>文档下载 </a:t>
            </a:r>
            <a:r>
              <a:rPr lang="en-CA" altLang="zh-CN" dirty="0"/>
              <a:t>https://refspecs.linuxfoundation.org/FHS_3.0/fhs-3.0.pdf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4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58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7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395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0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75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1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6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7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24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548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64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9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2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3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5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EXT2</a:t>
            </a:r>
            <a:r>
              <a:rPr lang="zh-CN" altLang="en-US" dirty="0"/>
              <a:t>文件系统架构参考 </a:t>
            </a:r>
            <a:r>
              <a:rPr lang="en-CA" altLang="zh-CN" dirty="0"/>
              <a:t>https://en.wikipedia.org/wiki/Ext2</a:t>
            </a:r>
          </a:p>
          <a:p>
            <a:r>
              <a:rPr lang="en-CA" altLang="zh-CN" dirty="0"/>
              <a:t>FAT</a:t>
            </a:r>
            <a:r>
              <a:rPr lang="zh-CN" altLang="en-US" dirty="0"/>
              <a:t>文件系统架构参考　　</a:t>
            </a:r>
            <a:r>
              <a:rPr lang="en-CA" altLang="zh-CN" dirty="0"/>
              <a:t>https://social.technet.microsoft.com/wiki/contents/articles/6771.the-fat-file-system.aspx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5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26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5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04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11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0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42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53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0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853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3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69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30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28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01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8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19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9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87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12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40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12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11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11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71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27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571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20741</TotalTime>
  <Words>82</Words>
  <Application>Microsoft Office PowerPoint</Application>
  <PresentationFormat>宽屏</PresentationFormat>
  <Paragraphs>27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556</cp:revision>
  <dcterms:created xsi:type="dcterms:W3CDTF">2021-10-07T01:51:32Z</dcterms:created>
  <dcterms:modified xsi:type="dcterms:W3CDTF">2021-12-28T11:29:39Z</dcterms:modified>
</cp:coreProperties>
</file>